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60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D2093-38F2-46F6-9F5B-8E4C754A4CD6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287BC-3D0D-46A2-A5EE-CA6A55AAA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9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AC29-41AF-4D2C-B46F-06BDE3786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A6D4-3773-4374-970C-F43292527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62F8D-7BCD-4664-BAB0-9CCE55CC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C454F-CBFF-4E9A-81DC-B173D517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24520-F455-44D1-81C6-A5A4FDFE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D8D6-6EC6-4196-8FE2-8265CD2AF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C8C46-74E9-42EA-9D0F-4051E888C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928E1-5EF2-4FD4-BE64-CE272421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818B5-D1AB-46C9-B412-2CE00375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8A4C1-8007-4717-AAD2-3BB1EB85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E88CC6-8DB4-4554-8FD1-996B2F30F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E8F8F-8F3D-4D77-92FD-555EC872F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8B2FF-38F1-4AC4-A53B-67E11A65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B49B-2201-4050-9790-203DAFB25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149F0-9E83-41C7-8D1D-41F94565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9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E66EA-9EA4-43B9-AC12-40A86D4A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64283-5444-4320-A846-7BB76C679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BC060-4417-4EA6-AAF1-72F7FC77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E41F5-E68C-4105-95D1-7FC5E211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D285B-3A44-47D7-AA4F-91B816E4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3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7E4A-5BA1-44EC-94A1-A78FF934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C0186-3F50-4D5A-A31A-C76780422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751FC-4893-499C-AE88-E854A453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A211-A26A-425F-A0BD-A4BBBBF7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E6C4C-BA60-4CBB-86FD-9E23B42D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7EA3-AD13-4CB8-83A3-02F80422C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6271F-BAA2-4AD4-BD95-756FBF67A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E934F-87E6-41AC-87BE-6F5904D3B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86AEF-1FED-4100-A8A7-DC15E5084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0AA4C-5B47-4223-A7E0-7C34E437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28AE48-C8B9-43F3-80F6-A5CD82DE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B090-59C7-494E-A090-06F902B58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105BA-EFCE-43E3-A9E6-75D8ABBA6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224F2-CD46-4AC2-9182-C19B63128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803BF3-4A25-472B-8CE2-6946E227E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A176E-CFED-4BD2-8910-681382A14E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65B9B3-2878-4867-8525-FEAC323A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96533B-0808-4D70-B56A-8AF6FE16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D4D63F-B6E0-4FC4-BB25-2F3525C8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9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0336-A4DB-47E6-AA70-E3F3DC5C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F95D79-2C53-4E56-BB27-FCD738DD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F64A6-4FFA-4F23-B73F-54A4757F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0695D-00F2-4449-BD00-5D9D988A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0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817296-6FEF-47EA-9AF2-B20A7A4B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466F3-BEAC-41C6-9177-8C6D3F36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BCF05-5D17-4C1F-98D5-C26DF404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0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7C6D-F368-4CDA-8E76-026EEDDA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5B6FE-29F7-453B-ADF9-25BBD5BB9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C7752-EADD-4D5F-BA4C-54A74FCA4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9C66F-E72E-47DA-8239-BFB5D916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A6B31-6CB1-4876-83A6-1563F25C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9B965-3CEC-4A47-B0F5-39094EB0E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97F2-8044-4CDB-8D20-2EE00071D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F443F-9FBC-4C14-80CB-656B26764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FE4F7-15A5-40CB-A6B8-CF963DBAC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2ECBD-B0A5-4A64-810D-918638D4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3C966-A0C1-4418-AFFA-F96894F9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8527B-87D0-4A97-8C2E-D6981FC7C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7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333BE-5ECD-459E-BF50-82A3D975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0812B-5187-4994-A43B-012CC5BBC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14BD5-8D7E-4751-A093-A9A18D2C6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69EFC-8404-4F13-B4F9-265FD0A804B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3D2EB-AA90-43E1-9D7D-C8D8BBD51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5417-84B0-4CF9-87B2-83C7DA810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1A4A4-2F2E-41E4-8529-48DDAF60F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AA0D42-A7E8-4E6E-AEA3-35B5CFBBB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98662"/>
              </p:ext>
            </p:extLst>
          </p:nvPr>
        </p:nvGraphicFramePr>
        <p:xfrm>
          <a:off x="611841" y="611840"/>
          <a:ext cx="10522324" cy="597357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109844">
                  <a:extLst>
                    <a:ext uri="{9D8B030D-6E8A-4147-A177-3AD203B41FA5}">
                      <a16:colId xmlns:a16="http://schemas.microsoft.com/office/drawing/2014/main" val="79561269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111829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644315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8079312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05437806"/>
                    </a:ext>
                  </a:extLst>
                </a:gridCol>
              </a:tblGrid>
              <a:tr h="470648">
                <a:tc gridSpan="5">
                  <a:txBody>
                    <a:bodyPr/>
                    <a:lstStyle/>
                    <a:p>
                      <a:r>
                        <a:rPr lang="en-US" b="1">
                          <a:latin typeface="Grotesque" panose="020B0504020202020204" pitchFamily="34" charset="0"/>
                        </a:rPr>
                        <a:t>STORYTELLING CANVAS</a:t>
                      </a:r>
                      <a:endParaRPr lang="en-US" b="1" dirty="0">
                        <a:latin typeface="Grotesque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4201"/>
                  </a:ext>
                </a:extLst>
              </a:tr>
              <a:tr h="470648">
                <a:tc gridSpan="5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GOAL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122375"/>
                  </a:ext>
                </a:extLst>
              </a:tr>
              <a:tr h="1627094">
                <a:tc rowSpan="2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AUDIENCE</a:t>
                      </a: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KEY MESSAGES</a:t>
                      </a: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PEOPLE + PLACES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CAMPAIGN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617679"/>
                  </a:ext>
                </a:extLst>
              </a:tr>
              <a:tr h="2084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CALL TO ACTION</a:t>
                      </a: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STYLE + TONE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223797"/>
                  </a:ext>
                </a:extLst>
              </a:tr>
              <a:tr h="1210622">
                <a:tc gridSpan="2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OUTCOMES</a:t>
                      </a: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  <a:p>
                      <a:endParaRPr lang="en-US" b="1" dirty="0">
                        <a:latin typeface="Grotesque" panose="020B05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TRENDS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1" dirty="0">
                          <a:latin typeface="Grotesque" panose="020B0504020202020204" pitchFamily="34" charset="0"/>
                        </a:rPr>
                        <a:t>MEASUREMENTS?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277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01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Grotesque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schmieder</dc:creator>
  <cp:lastModifiedBy>karl schmieder</cp:lastModifiedBy>
  <cp:revision>2</cp:revision>
  <dcterms:created xsi:type="dcterms:W3CDTF">2022-01-21T02:39:54Z</dcterms:created>
  <dcterms:modified xsi:type="dcterms:W3CDTF">2022-01-23T22:29:14Z</dcterms:modified>
</cp:coreProperties>
</file>